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401B39-04DC-6FA5-0B06-1CB789531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-28303"/>
            <a:ext cx="15773399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448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Custom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DELL</dc:creator>
  <cp:lastModifiedBy>Nitika Jesingh</cp:lastModifiedBy>
  <cp:revision>2</cp:revision>
  <dcterms:created xsi:type="dcterms:W3CDTF">2006-08-16T00:00:00Z</dcterms:created>
  <dcterms:modified xsi:type="dcterms:W3CDTF">2026-06-17T15:31:32Z</dcterms:modified>
</cp:coreProperties>
</file>