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96"/>
    <p:restoredTop sz="94582"/>
  </p:normalViewPr>
  <p:slideViewPr>
    <p:cSldViewPr snapToGrid="0">
      <p:cViewPr varScale="1">
        <p:scale>
          <a:sx n="84" d="100"/>
          <a:sy n="84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83040-6E48-9B89-5CC8-4EC312253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084461-540D-88BA-1308-E977F0C2B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23DAA-BCF0-23F3-3F98-925EBDDB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2431A-A374-D499-3EC3-031A2B99A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22329-280C-650F-5370-311B8B2C5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0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70E1B-D5F0-E210-CDAB-E588CE0C0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1FAE5-0652-24A6-5DE3-46910BEE3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DC22C-041C-E683-4A61-69B97A48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96D2B-BA00-7642-D05A-95BE4C78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BDC4D-1BDD-A9B0-94A7-6E719FB5C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0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2905-3FE2-6127-BA6A-B9BD477F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4D981-2833-A035-B9DF-AF64A93DA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E4460-378A-A752-4963-AAE1B0A1E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FECFC-4736-F7B7-7CE8-65407E223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2A34E-083D-EB2B-AB9A-617618134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3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619C-5DD0-3CAF-6621-E0918C570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88983-FD02-6C66-233D-BC3F7EC55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4AB3E-5A42-45C9-0A50-080F1CA13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204CCD-FED2-5DBE-BB32-78EE4BAD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57CF5-8FF5-9030-3254-389E0EA4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E3DC3-7DA6-9AC7-6BB8-3BD72B593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27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61C4-7B35-E540-75C3-199D585F4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36F00E-2CAD-F049-969B-B4200B0D2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DA526-79D8-321F-B37C-BB183DA41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D428DA-53DA-676A-08F7-A342B4F8F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328029-6724-69EB-26F0-1B18F72C7B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2DD2CC-E682-C344-9A95-9FA515BC1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60BEF2-D58C-8AD3-2184-D6253335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5E794D-2505-69B8-9890-FA918F94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27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1C18B-2AAB-2F01-7FEC-412221C4D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547939-7817-6311-B74B-D5A38BD22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F5B9F-7E77-7BA7-573A-C986E069C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A1CE22-A1F3-D84A-1EA7-899E3D4B9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80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25E263-51AE-7A55-6745-F26AE6597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B61E40-D7D7-6F94-CA56-A42C02370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C1A19-504B-FD1D-4396-FA2176485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72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D5E1F-70B1-F2D2-EF12-F6FBAB6AA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70898-4A9B-3CE8-72F9-ED578088A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81301-5373-A9C0-2AE1-CF8449543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79132-E4EF-7E03-A6DA-1EC5FB88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F4CBDF-AE2F-6ED2-FDE0-0E5AF6531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0213D-1136-4059-1B92-CC0F6984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66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640D-ABF7-7D5A-736E-008BC6DB6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245687-A16B-140E-DDCB-4C9A9A78E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3075D-3855-2A09-7EEE-3F8827B27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1CFFB0-E431-28D8-3AC5-6E4CA05D2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22EB0C-3B8D-3FFD-803F-81E0BF61A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F61ED-D126-3967-A5BD-3111D86A4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69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1DBBF-4994-4ED6-E225-61ACA90A9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99227-3FDD-C9AF-6AD3-569E2A2C7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2CC9D-74FB-1593-328C-CA9E66B79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398AE-F619-8E65-670B-9A0CDC741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112A8-4B81-7378-5B1E-AC2725EEF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9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2FE98E-762D-F164-6698-7A17883B9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0CA4B9-79EF-939B-26E0-2594D0022C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4360E-6B80-555D-68C1-194A98D3A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B7647-A994-6316-9517-EC4382648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A7E60-EE3F-FCF5-C272-4C1012832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CE231D-4772-5E7C-0976-0900B3749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AC924-08FE-236C-92C2-37378817D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CB04D-7711-4872-4444-6FE590AF20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CC634A-918D-2442-A015-B77B0365F677}" type="datetimeFigureOut">
              <a:rPr lang="en-US" smtClean="0"/>
              <a:t>6/19/26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69E40-9608-0778-A985-46E367C2A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E1F77-3473-D166-FE94-157F0B0E3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AE4D01-05A1-C740-AB11-97468DF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4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hyperlink" Target="https://www.katewinterevaluation.com/linkedin-logo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freepngimg.com/png/69713-instagram-business-calgary-logo-tower-white-icon" TargetMode="Externa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FAC6F7-BA12-B95D-E25B-1067ABEAC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Walking Aids &amp; Assistive Devices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2F72EF-6FF1-87BE-4C38-098AC9624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/>
          </a:bodyPr>
          <a:lstStyle/>
          <a:p>
            <a:pPr algn="l"/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Maithili Dutta Pradhan,</a:t>
            </a:r>
          </a:p>
          <a:p>
            <a:pPr algn="l"/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Sports Physio, Assistant Professor, PhD Scholar.</a:t>
            </a:r>
          </a:p>
        </p:txBody>
      </p:sp>
      <p:pic>
        <p:nvPicPr>
          <p:cNvPr id="4" name="Picture 3" descr="Assistive Equipment for Friedreich's Ataxia">
            <a:extLst>
              <a:ext uri="{FF2B5EF4-FFF2-40B4-BE49-F238E27FC236}">
                <a16:creationId xmlns:a16="http://schemas.microsoft.com/office/drawing/2014/main" id="{828733FC-5682-1DDC-02DF-E12EB09B6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464" y="1615190"/>
            <a:ext cx="5750465" cy="362762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694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634935-6951-DE1C-E7F0-010271BAC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US" sz="54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23BAB-E999-1759-6D5C-6EA4746B8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6789"/>
            <a:ext cx="10515600" cy="3590174"/>
          </a:xfrm>
        </p:spPr>
        <p:txBody>
          <a:bodyPr>
            <a:normAutofit/>
          </a:bodyPr>
          <a:lstStyle/>
          <a:p>
            <a:r>
              <a:rPr lang="en-IN" sz="220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walking aid </a:t>
            </a:r>
            <a:r>
              <a:rPr lang="en-IN" sz="2200">
                <a:latin typeface="Times New Roman" panose="02020603050405020304" pitchFamily="18" charset="0"/>
                <a:cs typeface="Times New Roman" panose="02020603050405020304" pitchFamily="18" charset="0"/>
              </a:rPr>
              <a:t>is one of several devices a patient may be issued in order to improve their walking pattern, balance or safety while mobilising independently. </a:t>
            </a:r>
          </a:p>
          <a:p>
            <a:r>
              <a:rPr lang="en-IN" sz="2200">
                <a:latin typeface="Times New Roman" panose="02020603050405020304" pitchFamily="18" charset="0"/>
                <a:cs typeface="Times New Roman" panose="02020603050405020304" pitchFamily="18" charset="0"/>
              </a:rPr>
              <a:t>They can also be a means of transferring weight from the upper limb to the ground, in cases where reducing weight bearing through the lower limb is desired.</a:t>
            </a:r>
          </a:p>
          <a:p>
            <a:r>
              <a:rPr lang="en-IN" sz="2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Assistive devices</a:t>
            </a:r>
            <a:r>
              <a:rPr lang="en-IN" sz="2200">
                <a:latin typeface="Times New Roman" panose="02020603050405020304" pitchFamily="18" charset="0"/>
                <a:cs typeface="Times New Roman" panose="02020603050405020304" pitchFamily="18" charset="0"/>
              </a:rPr>
              <a:t> and technologies are those whose primary purpose is to maintain or improve an individual’s functioning and independence to facilitate participation and enhance overall well-being. </a:t>
            </a:r>
          </a:p>
          <a:p>
            <a:r>
              <a:rPr lang="en-IN" sz="2200">
                <a:latin typeface="Times New Roman" panose="02020603050405020304" pitchFamily="18" charset="0"/>
                <a:cs typeface="Times New Roman" panose="02020603050405020304" pitchFamily="18" charset="0"/>
              </a:rPr>
              <a:t>Examples of assistive devices and technologies include wheelchairs, prostheses, hearing aids, visual aids, and specialised computer software and hardware that increase mobility, hearing, vision, or communication capacities.</a:t>
            </a:r>
            <a:endParaRPr lang="en-US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837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C4B295-8171-728F-8B87-0683880EE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9193" y="934761"/>
            <a:ext cx="9904966" cy="507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12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D4A98-5BA6-0319-48EC-306AE7849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Walking Aids: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EA3D8-BD3D-5498-A5C1-0FC4EE29E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CD8336-F982-A958-5937-D5C7B8623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526984" cy="447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51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67F39D-2EE4-A60A-748C-F642FC3EA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378" y="437927"/>
            <a:ext cx="9819244" cy="598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06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4092D5-7754-4054-AF6D-95E1C8F21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255" y="457200"/>
            <a:ext cx="1126748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73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415FCE-96E2-5818-F3B3-B84C04929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179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0D3B96-9598-01F2-E647-F62E1DEBE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856"/>
            <a:ext cx="12191233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674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FAABF3-2669-A479-24FF-1CDC3FD80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151" y="588364"/>
            <a:ext cx="11411697" cy="568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79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0778A9-BA73-BF85-E9EE-46EDDAEB1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0"/>
            <a:ext cx="8635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08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DBECA1-C0E9-C4A2-999C-7674ADCF8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564" y="454855"/>
            <a:ext cx="9338872" cy="594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21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149CDF-5DAC-4860-A285-9492CF209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D7AC5-F0B6-A41B-96BC-177A12A16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495" y="1268219"/>
            <a:ext cx="3629555" cy="29873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  <a:p>
            <a:pPr marL="0" indent="0" algn="ctr">
              <a:buNone/>
            </a:pP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</a:p>
          <a:p>
            <a:pPr marL="0" indent="0" algn="ctr">
              <a:buNone/>
            </a:pPr>
            <a:r>
              <a:rPr lang="en-US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Luck</a:t>
            </a:r>
          </a:p>
        </p:txBody>
      </p:sp>
      <p:pic>
        <p:nvPicPr>
          <p:cNvPr id="4" name="Picture 3" descr="17 Popular Wheelchair Sports: A Guide on Adaptive Athletics – Spinergy">
            <a:extLst>
              <a:ext uri="{FF2B5EF4-FFF2-40B4-BE49-F238E27FC236}">
                <a16:creationId xmlns:a16="http://schemas.microsoft.com/office/drawing/2014/main" id="{2A10129F-D74F-4662-883D-CB4434DADB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028" b="-1"/>
          <a:stretch>
            <a:fillRect/>
          </a:stretch>
        </p:blipFill>
        <p:spPr>
          <a:xfrm>
            <a:off x="5359151" y="895610"/>
            <a:ext cx="6107166" cy="5058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CC90CE-2B52-C9AF-BA59-60F226865AA4}"/>
              </a:ext>
            </a:extLst>
          </p:cNvPr>
          <p:cNvSpPr txBox="1"/>
          <p:nvPr/>
        </p:nvSpPr>
        <p:spPr>
          <a:xfrm>
            <a:off x="1233733" y="3789252"/>
            <a:ext cx="36295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Instagram: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being_ekam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Linked in: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B.Maithili Dutta Pradhan</a:t>
            </a: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bmaithilimpt@gmail.com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Instagram Business Calgary Logo Tower White Icon Transparent HQ PNG ...">
            <a:extLst>
              <a:ext uri="{FF2B5EF4-FFF2-40B4-BE49-F238E27FC236}">
                <a16:creationId xmlns:a16="http://schemas.microsoft.com/office/drawing/2014/main" id="{EE6C3EDD-7DAF-07CB-7B5F-5E71B5B13E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99604" y="3867023"/>
            <a:ext cx="273177" cy="273177"/>
          </a:xfrm>
          <a:prstGeom prst="rect">
            <a:avLst/>
          </a:prstGeom>
        </p:spPr>
      </p:pic>
      <p:pic>
        <p:nvPicPr>
          <p:cNvPr id="12" name="Picture 11" descr="LinkedIn Logo | Kate Winter Evaluation">
            <a:extLst>
              <a:ext uri="{FF2B5EF4-FFF2-40B4-BE49-F238E27FC236}">
                <a16:creationId xmlns:a16="http://schemas.microsoft.com/office/drawing/2014/main" id="{A58A4605-BAC7-E043-0573-66EB71B243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99604" y="4426812"/>
            <a:ext cx="230832" cy="23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80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169</Words>
  <Application>Microsoft Macintosh PowerPoint</Application>
  <PresentationFormat>Widescreen</PresentationFormat>
  <Paragraphs>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Times New Roman</vt:lpstr>
      <vt:lpstr>Office Theme</vt:lpstr>
      <vt:lpstr>Walking Aids &amp; Assistive Devices</vt:lpstr>
      <vt:lpstr>Definition</vt:lpstr>
      <vt:lpstr>PowerPoint Presentation</vt:lpstr>
      <vt:lpstr>Walking Aids: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B.Maithili Dutta Pradhan</dc:creator>
  <cp:lastModifiedBy>B.Maithili Dutta Pradhan</cp:lastModifiedBy>
  <cp:revision>9</cp:revision>
  <dcterms:created xsi:type="dcterms:W3CDTF">2026-06-16T04:20:34Z</dcterms:created>
  <dcterms:modified xsi:type="dcterms:W3CDTF">2026-06-19T15:15:27Z</dcterms:modified>
</cp:coreProperties>
</file>